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3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AC6D31-DF11-487D-9F62-E039CA78D967}" type="doc">
      <dgm:prSet loTypeId="urn:microsoft.com/office/officeart/2005/8/layout/hProcess11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22C4AC-8736-417B-8656-2D85D45669C7}">
      <dgm:prSet phldrT="[Text]" custT="1"/>
      <dgm:spPr/>
      <dgm:t>
        <a:bodyPr anchor="t"/>
        <a:lstStyle/>
        <a:p>
          <a:endParaRPr lang="en-US" sz="2400" dirty="0"/>
        </a:p>
        <a:p>
          <a:r>
            <a:rPr lang="en-US" sz="3200" dirty="0"/>
            <a:t>2021</a:t>
          </a:r>
        </a:p>
      </dgm:t>
    </dgm:pt>
    <dgm:pt modelId="{9A803900-AE7E-4B21-8815-573A968EBC22}" type="parTrans" cxnId="{70BE92D4-04D0-4573-B5FA-C5C27D85E71A}">
      <dgm:prSet/>
      <dgm:spPr/>
      <dgm:t>
        <a:bodyPr/>
        <a:lstStyle/>
        <a:p>
          <a:endParaRPr lang="en-US"/>
        </a:p>
      </dgm:t>
    </dgm:pt>
    <dgm:pt modelId="{9AFEE430-6CFA-4180-9773-DA6E446238DE}" type="sibTrans" cxnId="{70BE92D4-04D0-4573-B5FA-C5C27D85E71A}">
      <dgm:prSet/>
      <dgm:spPr/>
      <dgm:t>
        <a:bodyPr/>
        <a:lstStyle/>
        <a:p>
          <a:endParaRPr lang="en-US"/>
        </a:p>
      </dgm:t>
    </dgm:pt>
    <dgm:pt modelId="{917C4AF3-3E46-4EC6-96C3-2EE43C830DDF}">
      <dgm:prSet phldrT="[Text]"/>
      <dgm:spPr/>
      <dgm:t>
        <a:bodyPr/>
        <a:lstStyle/>
        <a:p>
          <a:r>
            <a:rPr lang="en-US" dirty="0"/>
            <a:t>9/2022</a:t>
          </a:r>
        </a:p>
        <a:p>
          <a:r>
            <a:rPr lang="en-US" dirty="0"/>
            <a:t>COSSUP Grant extension</a:t>
          </a:r>
        </a:p>
      </dgm:t>
    </dgm:pt>
    <dgm:pt modelId="{411895ED-0D1B-4654-890D-AA81F2F12B83}" type="parTrans" cxnId="{A0EF9FEC-72BF-4824-8D4A-1A89FDA27B99}">
      <dgm:prSet/>
      <dgm:spPr/>
      <dgm:t>
        <a:bodyPr/>
        <a:lstStyle/>
        <a:p>
          <a:endParaRPr lang="en-US"/>
        </a:p>
      </dgm:t>
    </dgm:pt>
    <dgm:pt modelId="{FD58E0D8-6429-42E7-A0F8-600BB71AE924}" type="sibTrans" cxnId="{A0EF9FEC-72BF-4824-8D4A-1A89FDA27B99}">
      <dgm:prSet/>
      <dgm:spPr/>
      <dgm:t>
        <a:bodyPr/>
        <a:lstStyle/>
        <a:p>
          <a:endParaRPr lang="en-US"/>
        </a:p>
      </dgm:t>
    </dgm:pt>
    <dgm:pt modelId="{A12D984E-B185-49A1-B509-0FAD0B99D174}">
      <dgm:prSet phldrT="[Text]"/>
      <dgm:spPr/>
      <dgm:t>
        <a:bodyPr/>
        <a:lstStyle/>
        <a:p>
          <a:r>
            <a:rPr lang="en-US" dirty="0"/>
            <a:t>8/31/2023 </a:t>
          </a:r>
          <a:r>
            <a:rPr lang="en-US" dirty="0" err="1"/>
            <a:t>GoLive</a:t>
          </a:r>
          <a:r>
            <a:rPr lang="en-US" dirty="0"/>
            <a:t> Press Releases</a:t>
          </a:r>
        </a:p>
      </dgm:t>
    </dgm:pt>
    <dgm:pt modelId="{8C249DBF-D484-4089-8BE7-D8E95AD6910D}" type="parTrans" cxnId="{40A434A8-63FA-41B9-BF0E-E8E6FBE10F62}">
      <dgm:prSet/>
      <dgm:spPr/>
      <dgm:t>
        <a:bodyPr/>
        <a:lstStyle/>
        <a:p>
          <a:endParaRPr lang="en-US"/>
        </a:p>
      </dgm:t>
    </dgm:pt>
    <dgm:pt modelId="{12B256D2-F596-4DAB-9713-F2E6E20B07F3}" type="sibTrans" cxnId="{40A434A8-63FA-41B9-BF0E-E8E6FBE10F62}">
      <dgm:prSet/>
      <dgm:spPr/>
      <dgm:t>
        <a:bodyPr/>
        <a:lstStyle/>
        <a:p>
          <a:endParaRPr lang="en-US"/>
        </a:p>
      </dgm:t>
    </dgm:pt>
    <dgm:pt modelId="{AC699D91-EEB0-41D8-A199-7C719F9B0617}">
      <dgm:prSet phldrT="[Text]"/>
      <dgm:spPr/>
      <dgm:t>
        <a:bodyPr/>
        <a:lstStyle/>
        <a:p>
          <a:r>
            <a:rPr lang="en-US" dirty="0"/>
            <a:t>6/28/23</a:t>
          </a:r>
        </a:p>
        <a:p>
          <a:r>
            <a:rPr lang="en-US" dirty="0"/>
            <a:t>Machine Delivery</a:t>
          </a:r>
        </a:p>
      </dgm:t>
    </dgm:pt>
    <dgm:pt modelId="{15A2F656-6787-47F1-AA98-6A081B454B76}" type="parTrans" cxnId="{B0C6B930-64E5-4FD4-A3BC-90CB4A350D20}">
      <dgm:prSet/>
      <dgm:spPr/>
      <dgm:t>
        <a:bodyPr/>
        <a:lstStyle/>
        <a:p>
          <a:endParaRPr lang="en-US"/>
        </a:p>
      </dgm:t>
    </dgm:pt>
    <dgm:pt modelId="{605401A7-6892-4456-8357-D723E52AB61A}" type="sibTrans" cxnId="{B0C6B930-64E5-4FD4-A3BC-90CB4A350D20}">
      <dgm:prSet/>
      <dgm:spPr/>
      <dgm:t>
        <a:bodyPr/>
        <a:lstStyle/>
        <a:p>
          <a:endParaRPr lang="en-US"/>
        </a:p>
      </dgm:t>
    </dgm:pt>
    <dgm:pt modelId="{E68E65E0-24AA-4301-814C-174F5CD7A064}" type="pres">
      <dgm:prSet presAssocID="{4EAC6D31-DF11-487D-9F62-E039CA78D967}" presName="Name0" presStyleCnt="0">
        <dgm:presLayoutVars>
          <dgm:dir/>
          <dgm:resizeHandles val="exact"/>
        </dgm:presLayoutVars>
      </dgm:prSet>
      <dgm:spPr/>
    </dgm:pt>
    <dgm:pt modelId="{9081ACEF-EC5E-4B70-B328-99A87958B2DF}" type="pres">
      <dgm:prSet presAssocID="{4EAC6D31-DF11-487D-9F62-E039CA78D967}" presName="arrow" presStyleLbl="bgShp" presStyleIdx="0" presStyleCnt="1"/>
      <dgm:spPr/>
    </dgm:pt>
    <dgm:pt modelId="{6CAC8441-D5A6-40AA-8C0D-2781D9D0EA41}" type="pres">
      <dgm:prSet presAssocID="{4EAC6D31-DF11-487D-9F62-E039CA78D967}" presName="points" presStyleCnt="0"/>
      <dgm:spPr/>
    </dgm:pt>
    <dgm:pt modelId="{6E4AB693-EF2F-4CED-9EA2-4613EC053750}" type="pres">
      <dgm:prSet presAssocID="{2222C4AC-8736-417B-8656-2D85D45669C7}" presName="compositeA" presStyleCnt="0"/>
      <dgm:spPr/>
    </dgm:pt>
    <dgm:pt modelId="{77C29D4C-C44F-4B9A-998A-D8B8E89F4120}" type="pres">
      <dgm:prSet presAssocID="{2222C4AC-8736-417B-8656-2D85D45669C7}" presName="textA" presStyleLbl="revTx" presStyleIdx="0" presStyleCnt="4" custLinFactY="49046" custLinFactNeighborX="-208" custLinFactNeighborY="100000">
        <dgm:presLayoutVars>
          <dgm:bulletEnabled val="1"/>
        </dgm:presLayoutVars>
      </dgm:prSet>
      <dgm:spPr/>
    </dgm:pt>
    <dgm:pt modelId="{6AE45647-95F1-4BBC-B31F-856F544C8569}" type="pres">
      <dgm:prSet presAssocID="{2222C4AC-8736-417B-8656-2D85D45669C7}" presName="circleA" presStyleLbl="node1" presStyleIdx="0" presStyleCnt="4"/>
      <dgm:spPr/>
    </dgm:pt>
    <dgm:pt modelId="{4E97496F-A433-454C-89E9-366EA9486120}" type="pres">
      <dgm:prSet presAssocID="{2222C4AC-8736-417B-8656-2D85D45669C7}" presName="spaceA" presStyleCnt="0"/>
      <dgm:spPr/>
    </dgm:pt>
    <dgm:pt modelId="{C1F99FB1-4F4D-4D81-A8FF-E67A53BB32B8}" type="pres">
      <dgm:prSet presAssocID="{9AFEE430-6CFA-4180-9773-DA6E446238DE}" presName="space" presStyleCnt="0"/>
      <dgm:spPr/>
    </dgm:pt>
    <dgm:pt modelId="{25995767-E50D-4E4C-8300-1E90F58B00D4}" type="pres">
      <dgm:prSet presAssocID="{917C4AF3-3E46-4EC6-96C3-2EE43C830DDF}" presName="compositeB" presStyleCnt="0"/>
      <dgm:spPr/>
    </dgm:pt>
    <dgm:pt modelId="{FC6355C1-D098-4C54-9570-F28A59CEFBA7}" type="pres">
      <dgm:prSet presAssocID="{917C4AF3-3E46-4EC6-96C3-2EE43C830DDF}" presName="textB" presStyleLbl="revTx" presStyleIdx="1" presStyleCnt="4" custLinFactY="-49308" custLinFactNeighborX="-56000" custLinFactNeighborY="-100000">
        <dgm:presLayoutVars>
          <dgm:bulletEnabled val="1"/>
        </dgm:presLayoutVars>
      </dgm:prSet>
      <dgm:spPr/>
    </dgm:pt>
    <dgm:pt modelId="{EF7C5FFD-DB85-45AF-AB8E-5156299D52E2}" type="pres">
      <dgm:prSet presAssocID="{917C4AF3-3E46-4EC6-96C3-2EE43C830DDF}" presName="circleB" presStyleLbl="node1" presStyleIdx="1" presStyleCnt="4" custLinFactX="-173853" custLinFactNeighborX="-200000" custLinFactNeighborY="-1"/>
      <dgm:spPr/>
    </dgm:pt>
    <dgm:pt modelId="{B9AEBA22-692F-4DC2-B84E-74C611334504}" type="pres">
      <dgm:prSet presAssocID="{917C4AF3-3E46-4EC6-96C3-2EE43C830DDF}" presName="spaceB" presStyleCnt="0"/>
      <dgm:spPr/>
    </dgm:pt>
    <dgm:pt modelId="{F6D7434F-4423-4909-BB0F-67898168A00F}" type="pres">
      <dgm:prSet presAssocID="{FD58E0D8-6429-42E7-A0F8-600BB71AE924}" presName="space" presStyleCnt="0"/>
      <dgm:spPr/>
    </dgm:pt>
    <dgm:pt modelId="{31AE41EA-5A02-4A08-8975-DB52730F51A5}" type="pres">
      <dgm:prSet presAssocID="{A12D984E-B185-49A1-B509-0FAD0B99D174}" presName="compositeA" presStyleCnt="0"/>
      <dgm:spPr/>
    </dgm:pt>
    <dgm:pt modelId="{ED7871B5-3F4A-44E0-838E-37180A2EC9CD}" type="pres">
      <dgm:prSet presAssocID="{A12D984E-B185-49A1-B509-0FAD0B99D174}" presName="textA" presStyleLbl="revTx" presStyleIdx="2" presStyleCnt="4" custLinFactNeighborX="99490" custLinFactNeighborY="691">
        <dgm:presLayoutVars>
          <dgm:bulletEnabled val="1"/>
        </dgm:presLayoutVars>
      </dgm:prSet>
      <dgm:spPr/>
    </dgm:pt>
    <dgm:pt modelId="{E8DAEBBB-FE07-44F3-A8FF-5B406EA0C42D}" type="pres">
      <dgm:prSet presAssocID="{A12D984E-B185-49A1-B509-0FAD0B99D174}" presName="circleA" presStyleLbl="node1" presStyleIdx="2" presStyleCnt="4" custLinFactNeighborX="-76022" custLinFactNeighborY="-2802"/>
      <dgm:spPr/>
    </dgm:pt>
    <dgm:pt modelId="{9E5BEA31-04E1-46AB-922C-FA0ECBC47E63}" type="pres">
      <dgm:prSet presAssocID="{A12D984E-B185-49A1-B509-0FAD0B99D174}" presName="spaceA" presStyleCnt="0"/>
      <dgm:spPr/>
    </dgm:pt>
    <dgm:pt modelId="{EC9566CA-3009-4495-AB98-157250F192E5}" type="pres">
      <dgm:prSet presAssocID="{12B256D2-F596-4DAB-9713-F2E6E20B07F3}" presName="space" presStyleCnt="0"/>
      <dgm:spPr/>
    </dgm:pt>
    <dgm:pt modelId="{5C17C742-CB13-404C-A600-85524B7967C3}" type="pres">
      <dgm:prSet presAssocID="{AC699D91-EEB0-41D8-A199-7C719F9B0617}" presName="compositeB" presStyleCnt="0"/>
      <dgm:spPr/>
    </dgm:pt>
    <dgm:pt modelId="{D5091D67-0103-48FB-B5AB-08D9DC9167B0}" type="pres">
      <dgm:prSet presAssocID="{AC699D91-EEB0-41D8-A199-7C719F9B0617}" presName="textB" presStyleLbl="revTx" presStyleIdx="3" presStyleCnt="4" custLinFactNeighborX="-48150" custLinFactNeighborY="-3815">
        <dgm:presLayoutVars>
          <dgm:bulletEnabled val="1"/>
        </dgm:presLayoutVars>
      </dgm:prSet>
      <dgm:spPr/>
    </dgm:pt>
    <dgm:pt modelId="{A2E40F38-891D-4A20-82CC-27FA0A939C52}" type="pres">
      <dgm:prSet presAssocID="{AC699D91-EEB0-41D8-A199-7C719F9B0617}" presName="circleB" presStyleLbl="node1" presStyleIdx="3" presStyleCnt="4"/>
      <dgm:spPr/>
    </dgm:pt>
    <dgm:pt modelId="{6E05D2A1-95DF-42F8-8897-49F81A56FB51}" type="pres">
      <dgm:prSet presAssocID="{AC699D91-EEB0-41D8-A199-7C719F9B0617}" presName="spaceB" presStyleCnt="0"/>
      <dgm:spPr/>
    </dgm:pt>
  </dgm:ptLst>
  <dgm:cxnLst>
    <dgm:cxn modelId="{B0C6B930-64E5-4FD4-A3BC-90CB4A350D20}" srcId="{4EAC6D31-DF11-487D-9F62-E039CA78D967}" destId="{AC699D91-EEB0-41D8-A199-7C719F9B0617}" srcOrd="3" destOrd="0" parTransId="{15A2F656-6787-47F1-AA98-6A081B454B76}" sibTransId="{605401A7-6892-4456-8357-D723E52AB61A}"/>
    <dgm:cxn modelId="{39C7407D-2EA7-4039-A9EA-3CAB5B26ACED}" type="presOf" srcId="{4EAC6D31-DF11-487D-9F62-E039CA78D967}" destId="{E68E65E0-24AA-4301-814C-174F5CD7A064}" srcOrd="0" destOrd="0" presId="urn:microsoft.com/office/officeart/2005/8/layout/hProcess11"/>
    <dgm:cxn modelId="{4FFBBA8F-EF5F-4E10-B4C4-8C7CDE0E7D72}" type="presOf" srcId="{917C4AF3-3E46-4EC6-96C3-2EE43C830DDF}" destId="{FC6355C1-D098-4C54-9570-F28A59CEFBA7}" srcOrd="0" destOrd="0" presId="urn:microsoft.com/office/officeart/2005/8/layout/hProcess11"/>
    <dgm:cxn modelId="{B791DB9A-4EC6-44A7-82CC-6DA09148CCA2}" type="presOf" srcId="{A12D984E-B185-49A1-B509-0FAD0B99D174}" destId="{ED7871B5-3F4A-44E0-838E-37180A2EC9CD}" srcOrd="0" destOrd="0" presId="urn:microsoft.com/office/officeart/2005/8/layout/hProcess11"/>
    <dgm:cxn modelId="{53F2209F-DB12-4037-A8E7-CF32818C7280}" type="presOf" srcId="{2222C4AC-8736-417B-8656-2D85D45669C7}" destId="{77C29D4C-C44F-4B9A-998A-D8B8E89F4120}" srcOrd="0" destOrd="0" presId="urn:microsoft.com/office/officeart/2005/8/layout/hProcess11"/>
    <dgm:cxn modelId="{40A434A8-63FA-41B9-BF0E-E8E6FBE10F62}" srcId="{4EAC6D31-DF11-487D-9F62-E039CA78D967}" destId="{A12D984E-B185-49A1-B509-0FAD0B99D174}" srcOrd="2" destOrd="0" parTransId="{8C249DBF-D484-4089-8BE7-D8E95AD6910D}" sibTransId="{12B256D2-F596-4DAB-9713-F2E6E20B07F3}"/>
    <dgm:cxn modelId="{683212BC-7F23-42DE-B54B-58FF7C69D9D9}" type="presOf" srcId="{AC699D91-EEB0-41D8-A199-7C719F9B0617}" destId="{D5091D67-0103-48FB-B5AB-08D9DC9167B0}" srcOrd="0" destOrd="0" presId="urn:microsoft.com/office/officeart/2005/8/layout/hProcess11"/>
    <dgm:cxn modelId="{70BE92D4-04D0-4573-B5FA-C5C27D85E71A}" srcId="{4EAC6D31-DF11-487D-9F62-E039CA78D967}" destId="{2222C4AC-8736-417B-8656-2D85D45669C7}" srcOrd="0" destOrd="0" parTransId="{9A803900-AE7E-4B21-8815-573A968EBC22}" sibTransId="{9AFEE430-6CFA-4180-9773-DA6E446238DE}"/>
    <dgm:cxn modelId="{A0EF9FEC-72BF-4824-8D4A-1A89FDA27B99}" srcId="{4EAC6D31-DF11-487D-9F62-E039CA78D967}" destId="{917C4AF3-3E46-4EC6-96C3-2EE43C830DDF}" srcOrd="1" destOrd="0" parTransId="{411895ED-0D1B-4654-890D-AA81F2F12B83}" sibTransId="{FD58E0D8-6429-42E7-A0F8-600BB71AE924}"/>
    <dgm:cxn modelId="{DAD106A3-D6BE-4540-BE48-64807C1BFC60}" type="presParOf" srcId="{E68E65E0-24AA-4301-814C-174F5CD7A064}" destId="{9081ACEF-EC5E-4B70-B328-99A87958B2DF}" srcOrd="0" destOrd="0" presId="urn:microsoft.com/office/officeart/2005/8/layout/hProcess11"/>
    <dgm:cxn modelId="{73032B1A-B275-4931-B56C-FA0C13A0BEEE}" type="presParOf" srcId="{E68E65E0-24AA-4301-814C-174F5CD7A064}" destId="{6CAC8441-D5A6-40AA-8C0D-2781D9D0EA41}" srcOrd="1" destOrd="0" presId="urn:microsoft.com/office/officeart/2005/8/layout/hProcess11"/>
    <dgm:cxn modelId="{FF0E411F-D585-418F-800F-4C3E71A58211}" type="presParOf" srcId="{6CAC8441-D5A6-40AA-8C0D-2781D9D0EA41}" destId="{6E4AB693-EF2F-4CED-9EA2-4613EC053750}" srcOrd="0" destOrd="0" presId="urn:microsoft.com/office/officeart/2005/8/layout/hProcess11"/>
    <dgm:cxn modelId="{C815AF79-FC23-4081-BBD3-A5861C4C22F1}" type="presParOf" srcId="{6E4AB693-EF2F-4CED-9EA2-4613EC053750}" destId="{77C29D4C-C44F-4B9A-998A-D8B8E89F4120}" srcOrd="0" destOrd="0" presId="urn:microsoft.com/office/officeart/2005/8/layout/hProcess11"/>
    <dgm:cxn modelId="{C93958A6-9AEB-48D0-9E2B-83D33E5BAD20}" type="presParOf" srcId="{6E4AB693-EF2F-4CED-9EA2-4613EC053750}" destId="{6AE45647-95F1-4BBC-B31F-856F544C8569}" srcOrd="1" destOrd="0" presId="urn:microsoft.com/office/officeart/2005/8/layout/hProcess11"/>
    <dgm:cxn modelId="{2C8892DD-FD54-46FB-A9C7-29C9064C85A1}" type="presParOf" srcId="{6E4AB693-EF2F-4CED-9EA2-4613EC053750}" destId="{4E97496F-A433-454C-89E9-366EA9486120}" srcOrd="2" destOrd="0" presId="urn:microsoft.com/office/officeart/2005/8/layout/hProcess11"/>
    <dgm:cxn modelId="{82EBEFEC-9311-45D2-A7B4-F1CCAE2C539D}" type="presParOf" srcId="{6CAC8441-D5A6-40AA-8C0D-2781D9D0EA41}" destId="{C1F99FB1-4F4D-4D81-A8FF-E67A53BB32B8}" srcOrd="1" destOrd="0" presId="urn:microsoft.com/office/officeart/2005/8/layout/hProcess11"/>
    <dgm:cxn modelId="{7B47303F-A5BE-4CB3-BF5B-BAE1ACBEE45F}" type="presParOf" srcId="{6CAC8441-D5A6-40AA-8C0D-2781D9D0EA41}" destId="{25995767-E50D-4E4C-8300-1E90F58B00D4}" srcOrd="2" destOrd="0" presId="urn:microsoft.com/office/officeart/2005/8/layout/hProcess11"/>
    <dgm:cxn modelId="{B2F1C388-4430-4FA5-8F68-CC92D4E1D520}" type="presParOf" srcId="{25995767-E50D-4E4C-8300-1E90F58B00D4}" destId="{FC6355C1-D098-4C54-9570-F28A59CEFBA7}" srcOrd="0" destOrd="0" presId="urn:microsoft.com/office/officeart/2005/8/layout/hProcess11"/>
    <dgm:cxn modelId="{313E9FC3-BE2E-4B1D-8327-0BBC4E7BFB03}" type="presParOf" srcId="{25995767-E50D-4E4C-8300-1E90F58B00D4}" destId="{EF7C5FFD-DB85-45AF-AB8E-5156299D52E2}" srcOrd="1" destOrd="0" presId="urn:microsoft.com/office/officeart/2005/8/layout/hProcess11"/>
    <dgm:cxn modelId="{2239D138-9DEB-4FA0-A351-B16C53FAE384}" type="presParOf" srcId="{25995767-E50D-4E4C-8300-1E90F58B00D4}" destId="{B9AEBA22-692F-4DC2-B84E-74C611334504}" srcOrd="2" destOrd="0" presId="urn:microsoft.com/office/officeart/2005/8/layout/hProcess11"/>
    <dgm:cxn modelId="{5F9DB192-DE1E-4037-BAF6-6F210C3C61D9}" type="presParOf" srcId="{6CAC8441-D5A6-40AA-8C0D-2781D9D0EA41}" destId="{F6D7434F-4423-4909-BB0F-67898168A00F}" srcOrd="3" destOrd="0" presId="urn:microsoft.com/office/officeart/2005/8/layout/hProcess11"/>
    <dgm:cxn modelId="{CE736BB2-C6A8-4A79-A0EF-5F14750AE22B}" type="presParOf" srcId="{6CAC8441-D5A6-40AA-8C0D-2781D9D0EA41}" destId="{31AE41EA-5A02-4A08-8975-DB52730F51A5}" srcOrd="4" destOrd="0" presId="urn:microsoft.com/office/officeart/2005/8/layout/hProcess11"/>
    <dgm:cxn modelId="{8149690E-8153-49FA-BB49-42427B5EF5D5}" type="presParOf" srcId="{31AE41EA-5A02-4A08-8975-DB52730F51A5}" destId="{ED7871B5-3F4A-44E0-838E-37180A2EC9CD}" srcOrd="0" destOrd="0" presId="urn:microsoft.com/office/officeart/2005/8/layout/hProcess11"/>
    <dgm:cxn modelId="{DE4EA8A1-2275-487E-883F-36951E2BD0A4}" type="presParOf" srcId="{31AE41EA-5A02-4A08-8975-DB52730F51A5}" destId="{E8DAEBBB-FE07-44F3-A8FF-5B406EA0C42D}" srcOrd="1" destOrd="0" presId="urn:microsoft.com/office/officeart/2005/8/layout/hProcess11"/>
    <dgm:cxn modelId="{2B997543-BE32-491F-B154-BC4E1E9D4BAC}" type="presParOf" srcId="{31AE41EA-5A02-4A08-8975-DB52730F51A5}" destId="{9E5BEA31-04E1-46AB-922C-FA0ECBC47E63}" srcOrd="2" destOrd="0" presId="urn:microsoft.com/office/officeart/2005/8/layout/hProcess11"/>
    <dgm:cxn modelId="{0843277B-34FB-41B4-82A9-896C4467003C}" type="presParOf" srcId="{6CAC8441-D5A6-40AA-8C0D-2781D9D0EA41}" destId="{EC9566CA-3009-4495-AB98-157250F192E5}" srcOrd="5" destOrd="0" presId="urn:microsoft.com/office/officeart/2005/8/layout/hProcess11"/>
    <dgm:cxn modelId="{F1C21EFE-32BB-427A-8D18-B7C957AB2584}" type="presParOf" srcId="{6CAC8441-D5A6-40AA-8C0D-2781D9D0EA41}" destId="{5C17C742-CB13-404C-A600-85524B7967C3}" srcOrd="6" destOrd="0" presId="urn:microsoft.com/office/officeart/2005/8/layout/hProcess11"/>
    <dgm:cxn modelId="{7D41E245-2852-410E-BEA4-F2CED1F20B2C}" type="presParOf" srcId="{5C17C742-CB13-404C-A600-85524B7967C3}" destId="{D5091D67-0103-48FB-B5AB-08D9DC9167B0}" srcOrd="0" destOrd="0" presId="urn:microsoft.com/office/officeart/2005/8/layout/hProcess11"/>
    <dgm:cxn modelId="{FD09EB3F-55E0-4FAC-9A56-893C9A101C94}" type="presParOf" srcId="{5C17C742-CB13-404C-A600-85524B7967C3}" destId="{A2E40F38-891D-4A20-82CC-27FA0A939C52}" srcOrd="1" destOrd="0" presId="urn:microsoft.com/office/officeart/2005/8/layout/hProcess11"/>
    <dgm:cxn modelId="{7F65CA86-C766-40A5-88D6-98675FC27165}" type="presParOf" srcId="{5C17C742-CB13-404C-A600-85524B7967C3}" destId="{6E05D2A1-95DF-42F8-8897-49F81A56FB5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81ACEF-EC5E-4B70-B328-99A87958B2DF}">
      <dsp:nvSpPr>
        <dsp:cNvPr id="0" name=""/>
        <dsp:cNvSpPr/>
      </dsp:nvSpPr>
      <dsp:spPr>
        <a:xfrm>
          <a:off x="0" y="1027271"/>
          <a:ext cx="10363200" cy="1369694"/>
        </a:xfrm>
        <a:prstGeom prst="notchedRightArrow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77C29D4C-C44F-4B9A-998A-D8B8E89F4120}">
      <dsp:nvSpPr>
        <dsp:cNvPr id="0" name=""/>
        <dsp:cNvSpPr/>
      </dsp:nvSpPr>
      <dsp:spPr>
        <a:xfrm>
          <a:off x="0" y="2041475"/>
          <a:ext cx="2245191" cy="1369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2021</a:t>
          </a:r>
        </a:p>
      </dsp:txBody>
      <dsp:txXfrm>
        <a:off x="0" y="2041475"/>
        <a:ext cx="2245191" cy="1369694"/>
      </dsp:txXfrm>
    </dsp:sp>
    <dsp:sp modelId="{6AE45647-95F1-4BBC-B31F-856F544C8569}">
      <dsp:nvSpPr>
        <dsp:cNvPr id="0" name=""/>
        <dsp:cNvSpPr/>
      </dsp:nvSpPr>
      <dsp:spPr>
        <a:xfrm>
          <a:off x="956051" y="1540906"/>
          <a:ext cx="342423" cy="34242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6355C1-D098-4C54-9570-F28A59CEFBA7}">
      <dsp:nvSpPr>
        <dsp:cNvPr id="0" name=""/>
        <dsp:cNvSpPr/>
      </dsp:nvSpPr>
      <dsp:spPr>
        <a:xfrm>
          <a:off x="1104811" y="9478"/>
          <a:ext cx="2245191" cy="1369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9/2022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COSSUP Grant extension</a:t>
          </a:r>
        </a:p>
      </dsp:txBody>
      <dsp:txXfrm>
        <a:off x="1104811" y="9478"/>
        <a:ext cx="2245191" cy="1369694"/>
      </dsp:txXfrm>
    </dsp:sp>
    <dsp:sp modelId="{EF7C5FFD-DB85-45AF-AB8E-5156299D52E2}">
      <dsp:nvSpPr>
        <dsp:cNvPr id="0" name=""/>
        <dsp:cNvSpPr/>
      </dsp:nvSpPr>
      <dsp:spPr>
        <a:xfrm>
          <a:off x="2033341" y="1540903"/>
          <a:ext cx="342423" cy="34242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7871B5-3F4A-44E0-838E-37180A2EC9CD}">
      <dsp:nvSpPr>
        <dsp:cNvPr id="0" name=""/>
        <dsp:cNvSpPr/>
      </dsp:nvSpPr>
      <dsp:spPr>
        <a:xfrm>
          <a:off x="6953310" y="9464"/>
          <a:ext cx="2245191" cy="1369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8/31/2023 </a:t>
          </a:r>
          <a:r>
            <a:rPr lang="en-US" sz="2400" kern="1200" dirty="0" err="1"/>
            <a:t>GoLive</a:t>
          </a:r>
          <a:r>
            <a:rPr lang="en-US" sz="2400" kern="1200" dirty="0"/>
            <a:t> Press Releases</a:t>
          </a:r>
        </a:p>
      </dsp:txBody>
      <dsp:txXfrm>
        <a:off x="6953310" y="9464"/>
        <a:ext cx="2245191" cy="1369694"/>
      </dsp:txXfrm>
    </dsp:sp>
    <dsp:sp modelId="{E8DAEBBB-FE07-44F3-A8FF-5B406EA0C42D}">
      <dsp:nvSpPr>
        <dsp:cNvPr id="0" name=""/>
        <dsp:cNvSpPr/>
      </dsp:nvSpPr>
      <dsp:spPr>
        <a:xfrm>
          <a:off x="5410636" y="1531311"/>
          <a:ext cx="342423" cy="34242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091D67-0103-48FB-B5AB-08D9DC9167B0}">
      <dsp:nvSpPr>
        <dsp:cNvPr id="0" name=""/>
        <dsp:cNvSpPr/>
      </dsp:nvSpPr>
      <dsp:spPr>
        <a:xfrm>
          <a:off x="5995961" y="2002288"/>
          <a:ext cx="2245191" cy="1369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6/28/23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Machine Delivery</a:t>
          </a:r>
        </a:p>
      </dsp:txBody>
      <dsp:txXfrm>
        <a:off x="5995961" y="2002288"/>
        <a:ext cx="2245191" cy="1369694"/>
      </dsp:txXfrm>
    </dsp:sp>
    <dsp:sp modelId="{A2E40F38-891D-4A20-82CC-27FA0A939C52}">
      <dsp:nvSpPr>
        <dsp:cNvPr id="0" name=""/>
        <dsp:cNvSpPr/>
      </dsp:nvSpPr>
      <dsp:spPr>
        <a:xfrm>
          <a:off x="8028404" y="1540906"/>
          <a:ext cx="342423" cy="34242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A8375-FEB9-43E4-8219-F3252906D6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400" dirty="0"/>
              <a:t>Harm-Reduction Vending Machines</a:t>
            </a:r>
            <a:br>
              <a:rPr lang="en-US" sz="4400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BF715F-2BD6-468D-90E4-6F513F8D0A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>
              <a:lnSpc>
                <a:spcPct val="110000"/>
              </a:lnSpc>
            </a:pPr>
            <a:r>
              <a:rPr lang="en-US" dirty="0"/>
              <a:t>Melanie Menear, Msn, RN</a:t>
            </a:r>
          </a:p>
          <a:p>
            <a:pPr algn="r">
              <a:lnSpc>
                <a:spcPct val="110000"/>
              </a:lnSpc>
            </a:pPr>
            <a:r>
              <a:rPr lang="en-US" dirty="0"/>
              <a:t>Clackamas County Sheriff’s Office</a:t>
            </a:r>
          </a:p>
          <a:p>
            <a:pPr algn="r">
              <a:lnSpc>
                <a:spcPct val="110000"/>
              </a:lnSpc>
            </a:pPr>
            <a:r>
              <a:rPr lang="en-US" dirty="0"/>
              <a:t>Oregon City, OR</a:t>
            </a:r>
          </a:p>
        </p:txBody>
      </p:sp>
    </p:spTree>
    <p:extLst>
      <p:ext uri="{BB962C8B-B14F-4D97-AF65-F5344CB8AC3E}">
        <p14:creationId xmlns:p14="http://schemas.microsoft.com/office/powerpoint/2010/main" val="4122000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9CAF3-8AB9-4F9A-9D99-2E474018B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Clackamas county’s journey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44A9548-EF91-4562-B68A-DB2302BD740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81489979"/>
              </p:ext>
            </p:extLst>
          </p:nvPr>
        </p:nvGraphicFramePr>
        <p:xfrm>
          <a:off x="913775" y="2366959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A157B691-FB60-4922-99EC-53975AC02C4E}"/>
              </a:ext>
            </a:extLst>
          </p:cNvPr>
          <p:cNvSpPr/>
          <p:nvPr/>
        </p:nvSpPr>
        <p:spPr>
          <a:xfrm>
            <a:off x="4445896" y="3907867"/>
            <a:ext cx="342423" cy="342423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E27D58E-6CC8-4518-8622-C927DEC83BD8}"/>
              </a:ext>
            </a:extLst>
          </p:cNvPr>
          <p:cNvSpPr/>
          <p:nvPr/>
        </p:nvSpPr>
        <p:spPr>
          <a:xfrm>
            <a:off x="7861748" y="3907868"/>
            <a:ext cx="342423" cy="342423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8C9943-59F4-47AC-A881-C58F90B4EA29}"/>
              </a:ext>
            </a:extLst>
          </p:cNvPr>
          <p:cNvSpPr txBox="1"/>
          <p:nvPr/>
        </p:nvSpPr>
        <p:spPr>
          <a:xfrm>
            <a:off x="5408023" y="2782669"/>
            <a:ext cx="2035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1/12/23</a:t>
            </a:r>
          </a:p>
          <a:p>
            <a:pPr algn="ctr"/>
            <a:r>
              <a:rPr lang="en-US" sz="2400" dirty="0"/>
              <a:t>Order Placed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26517A-FC0E-40B6-BE5C-91C92C929E7D}"/>
              </a:ext>
            </a:extLst>
          </p:cNvPr>
          <p:cNvSpPr txBox="1"/>
          <p:nvPr/>
        </p:nvSpPr>
        <p:spPr>
          <a:xfrm>
            <a:off x="3698352" y="4739075"/>
            <a:ext cx="18375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  October – December</a:t>
            </a:r>
          </a:p>
          <a:p>
            <a:pPr algn="ctr"/>
            <a:r>
              <a:rPr lang="en-US" sz="2800" dirty="0"/>
              <a:t>RFP Process</a:t>
            </a:r>
          </a:p>
        </p:txBody>
      </p:sp>
    </p:spTree>
    <p:extLst>
      <p:ext uri="{BB962C8B-B14F-4D97-AF65-F5344CB8AC3E}">
        <p14:creationId xmlns:p14="http://schemas.microsoft.com/office/powerpoint/2010/main" val="938461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23E7F-770C-4F31-8485-8837B4A80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you jump in, what are you looking to get out of your machines?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C99E1-2C75-405F-9D42-FC63C7D39C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Inventory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85D34C9-DADF-4EA2-94B7-222FF4F6E615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en-US" dirty="0"/>
              <a:t>What goes in, must come out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Inventory control &amp; loss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Inventory management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Inventory selection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budget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AC2BB6-BE01-493E-B57B-1B6E19A5C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Data Collection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C1AC2D2-3A65-40A3-9780-80CC1C94ED59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en-US" dirty="0"/>
              <a:t>Must be end user friendly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What is the minimum information you want to collect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Who manages that information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155BE7-4B9F-4B71-9908-F7B78296DF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Maintenance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1F868BA-6C23-4743-832E-E21C7AC12D15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en-US" dirty="0"/>
              <a:t>Machine Maintenance &amp; cleaning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Software updates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Broken piece/parts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Nonfunctioning machines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What will you do with them when you can no longer stock them</a:t>
            </a:r>
          </a:p>
        </p:txBody>
      </p:sp>
    </p:spTree>
    <p:extLst>
      <p:ext uri="{BB962C8B-B14F-4D97-AF65-F5344CB8AC3E}">
        <p14:creationId xmlns:p14="http://schemas.microsoft.com/office/powerpoint/2010/main" val="1070108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CD1C7-6CDB-4BAF-8394-77AFA4BBF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Vending machine selection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8274D-321D-4901-A90B-734355C20EA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Innovative vending solutions</a:t>
            </a:r>
          </a:p>
          <a:p>
            <a:r>
              <a:rPr lang="en-US" dirty="0" err="1"/>
              <a:t>Evending</a:t>
            </a:r>
            <a:endParaRPr lang="en-US" dirty="0"/>
          </a:p>
          <a:p>
            <a:r>
              <a:rPr lang="en-US" dirty="0"/>
              <a:t>IDS (intelligent dispensing solutions)</a:t>
            </a:r>
          </a:p>
          <a:p>
            <a:r>
              <a:rPr lang="en-US" dirty="0"/>
              <a:t>HRI Vending</a:t>
            </a:r>
          </a:p>
          <a:p>
            <a:pPr marL="0" indent="0" algn="ctr">
              <a:buNone/>
            </a:pPr>
            <a:r>
              <a:rPr lang="en-US" dirty="0"/>
              <a:t> Cost - $3,500 - $11,500 per machine</a:t>
            </a:r>
          </a:p>
        </p:txBody>
      </p:sp>
    </p:spTree>
    <p:extLst>
      <p:ext uri="{BB962C8B-B14F-4D97-AF65-F5344CB8AC3E}">
        <p14:creationId xmlns:p14="http://schemas.microsoft.com/office/powerpoint/2010/main" val="1456324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472D2-ED96-41EA-89AD-9F7C04928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92B2A-6225-4B3A-BBAF-B0FC2DCAE64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23549"/>
            <a:ext cx="10363826" cy="3424107"/>
          </a:xfrm>
        </p:spPr>
        <p:txBody>
          <a:bodyPr/>
          <a:lstStyle/>
          <a:p>
            <a:r>
              <a:rPr lang="en-US" dirty="0"/>
              <a:t>Budget for your inventory</a:t>
            </a:r>
          </a:p>
          <a:p>
            <a:pPr lvl="1"/>
            <a:r>
              <a:rPr lang="en-US" dirty="0"/>
              <a:t>Don’t rely on donations</a:t>
            </a:r>
          </a:p>
          <a:p>
            <a:pPr lvl="1"/>
            <a:r>
              <a:rPr lang="en-US" dirty="0"/>
              <a:t>Don’t rely on “extra’s”</a:t>
            </a:r>
          </a:p>
          <a:p>
            <a:r>
              <a:rPr lang="en-US" dirty="0"/>
              <a:t>Select inventory that will be useful but not valuable</a:t>
            </a:r>
          </a:p>
          <a:p>
            <a:r>
              <a:rPr lang="en-US" dirty="0"/>
              <a:t>Will you charge a fee</a:t>
            </a:r>
          </a:p>
          <a:p>
            <a:r>
              <a:rPr lang="en-US" dirty="0"/>
              <a:t>Who will manage inventory</a:t>
            </a:r>
          </a:p>
          <a:p>
            <a:r>
              <a:rPr lang="en-US" dirty="0"/>
              <a:t>What happens when inventory is damaged, lost, stolen </a:t>
            </a:r>
          </a:p>
        </p:txBody>
      </p:sp>
    </p:spTree>
    <p:extLst>
      <p:ext uri="{BB962C8B-B14F-4D97-AF65-F5344CB8AC3E}">
        <p14:creationId xmlns:p14="http://schemas.microsoft.com/office/powerpoint/2010/main" val="805582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2AB73-E149-4457-9977-D3DFF7B69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B367D-030B-46E4-8F42-5239C67B123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Keep it simple, elementary level questions</a:t>
            </a:r>
          </a:p>
          <a:p>
            <a:r>
              <a:rPr lang="en-US" dirty="0"/>
              <a:t>Where will the information get stored</a:t>
            </a:r>
          </a:p>
          <a:p>
            <a:r>
              <a:rPr lang="en-US" dirty="0"/>
              <a:t>Who will access report, software dashboards, </a:t>
            </a:r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033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117F5-07A5-4FD1-AA06-F3846F4CA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563BD-09E7-461E-8D70-68D886AEB88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Who will maintain the machine</a:t>
            </a:r>
          </a:p>
          <a:p>
            <a:r>
              <a:rPr lang="en-US" dirty="0"/>
              <a:t>Service agreements</a:t>
            </a:r>
          </a:p>
          <a:p>
            <a:r>
              <a:rPr lang="en-US" dirty="0"/>
              <a:t>Faulty or nonfunctioning software</a:t>
            </a:r>
          </a:p>
        </p:txBody>
      </p:sp>
    </p:spTree>
    <p:extLst>
      <p:ext uri="{BB962C8B-B14F-4D97-AF65-F5344CB8AC3E}">
        <p14:creationId xmlns:p14="http://schemas.microsoft.com/office/powerpoint/2010/main" val="3033279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75D718-F8C3-4759-B886-D1A86C1DA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1042629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7662C8-7034-4316-8FF8-9997AA475E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3774" y="3429000"/>
            <a:ext cx="10364452" cy="1140644"/>
          </a:xfrm>
        </p:spPr>
        <p:txBody>
          <a:bodyPr>
            <a:normAutofit/>
          </a:bodyPr>
          <a:lstStyle/>
          <a:p>
            <a:r>
              <a:rPr lang="en-US" sz="2400" dirty="0"/>
              <a:t>Melanie Menear</a:t>
            </a:r>
          </a:p>
          <a:p>
            <a:r>
              <a:rPr lang="en-US" sz="2400" dirty="0"/>
              <a:t>mmenear@Clackamas.us</a:t>
            </a:r>
          </a:p>
        </p:txBody>
      </p:sp>
    </p:spTree>
    <p:extLst>
      <p:ext uri="{BB962C8B-B14F-4D97-AF65-F5344CB8AC3E}">
        <p14:creationId xmlns:p14="http://schemas.microsoft.com/office/powerpoint/2010/main" val="348211330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11733</TotalTime>
  <Words>235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Tw Cen MT</vt:lpstr>
      <vt:lpstr>Droplet</vt:lpstr>
      <vt:lpstr>Harm-Reduction Vending Machines </vt:lpstr>
      <vt:lpstr>Clackamas county’s journey</vt:lpstr>
      <vt:lpstr>Before you jump in, what are you looking to get out of your machines? </vt:lpstr>
      <vt:lpstr>Vending machine selection </vt:lpstr>
      <vt:lpstr>Inventory</vt:lpstr>
      <vt:lpstr>Data Collection</vt:lpstr>
      <vt:lpstr>maintenance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Harm-Reduction Vending Machines  Implementation Roadmap</dc:title>
  <dc:creator>Menear, Melanie</dc:creator>
  <cp:lastModifiedBy>Menear, Melanie</cp:lastModifiedBy>
  <cp:revision>10</cp:revision>
  <dcterms:created xsi:type="dcterms:W3CDTF">2024-07-15T21:17:50Z</dcterms:created>
  <dcterms:modified xsi:type="dcterms:W3CDTF">2024-07-26T16:05:57Z</dcterms:modified>
</cp:coreProperties>
</file>